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63" r:id="rId17"/>
    <p:sldId id="326" r:id="rId18"/>
    <p:sldId id="356" r:id="rId19"/>
    <p:sldId id="350" r:id="rId20"/>
    <p:sldId id="322" r:id="rId21"/>
    <p:sldId id="323" r:id="rId22"/>
    <p:sldId id="324" r:id="rId23"/>
    <p:sldId id="365" r:id="rId24"/>
    <p:sldId id="362" r:id="rId25"/>
    <p:sldId id="366" r:id="rId26"/>
    <p:sldId id="368" r:id="rId27"/>
    <p:sldId id="369" r:id="rId28"/>
    <p:sldId id="367" r:id="rId29"/>
    <p:sldId id="329" r:id="rId30"/>
    <p:sldId id="364" r:id="rId31"/>
    <p:sldId id="330" r:id="rId32"/>
    <p:sldId id="358" r:id="rId33"/>
    <p:sldId id="361" r:id="rId34"/>
    <p:sldId id="339" r:id="rId35"/>
    <p:sldId id="340" r:id="rId36"/>
    <p:sldId id="331" r:id="rId37"/>
    <p:sldId id="334" r:id="rId38"/>
    <p:sldId id="338" r:id="rId39"/>
    <p:sldId id="343" r:id="rId40"/>
    <p:sldId id="344" r:id="rId41"/>
    <p:sldId id="351" r:id="rId42"/>
    <p:sldId id="354" r:id="rId43"/>
    <p:sldId id="357" r:id="rId44"/>
    <p:sldId id="360" r:id="rId45"/>
    <p:sldId id="359" r:id="rId46"/>
    <p:sldId id="352" r:id="rId47"/>
    <p:sldId id="353" r:id="rId48"/>
    <p:sldId id="336" r:id="rId49"/>
    <p:sldId id="337" r:id="rId50"/>
    <p:sldId id="317" r:id="rId51"/>
    <p:sldId id="318" r:id="rId52"/>
    <p:sldId id="311" r:id="rId53"/>
    <p:sldId id="309" r:id="rId54"/>
    <p:sldId id="310" r:id="rId55"/>
    <p:sldId id="308" r:id="rId56"/>
    <p:sldId id="307" r:id="rId57"/>
    <p:sldId id="299" r:id="rId58"/>
    <p:sldId id="306" r:id="rId59"/>
    <p:sldId id="300" r:id="rId60"/>
    <p:sldId id="305" r:id="rId61"/>
    <p:sldId id="301" r:id="rId62"/>
    <p:sldId id="285" r:id="rId63"/>
    <p:sldId id="287" r:id="rId64"/>
    <p:sldId id="294" r:id="rId65"/>
    <p:sldId id="289" r:id="rId66"/>
    <p:sldId id="293" r:id="rId67"/>
    <p:sldId id="295" r:id="rId68"/>
    <p:sldId id="298" r:id="rId69"/>
    <p:sldId id="292" r:id="rId70"/>
    <p:sldId id="291" r:id="rId71"/>
    <p:sldId id="314" r:id="rId72"/>
    <p:sldId id="304" r:id="rId73"/>
    <p:sldId id="283" r:id="rId74"/>
    <p:sldId id="284" r:id="rId75"/>
    <p:sldId id="288" r:id="rId76"/>
    <p:sldId id="276" r:id="rId77"/>
    <p:sldId id="279" r:id="rId78"/>
    <p:sldId id="278" r:id="rId79"/>
    <p:sldId id="280" r:id="rId80"/>
    <p:sldId id="282" r:id="rId81"/>
    <p:sldId id="268" r:id="rId82"/>
    <p:sldId id="267" r:id="rId83"/>
    <p:sldId id="266" r:id="rId84"/>
    <p:sldId id="265" r:id="rId85"/>
    <p:sldId id="258" r:id="rId86"/>
    <p:sldId id="263" r:id="rId87"/>
    <p:sldId id="264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68"/>
            <p14:sldId id="369"/>
            <p14:sldId id="367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7" Type="http://schemas.openxmlformats.org/officeDocument/2006/relationships/image" Target="../media/image19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jpeg"/><Relationship Id="rId5" Type="http://schemas.openxmlformats.org/officeDocument/2006/relationships/image" Target="../media/image189.jpeg"/><Relationship Id="rId4" Type="http://schemas.openxmlformats.org/officeDocument/2006/relationships/image" Target="../media/image18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310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05.png"/><Relationship Id="rId4" Type="http://schemas.openxmlformats.org/officeDocument/2006/relationships/image" Target="../media/image20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9.png"/><Relationship Id="rId15" Type="http://schemas.openxmlformats.org/officeDocument/2006/relationships/image" Target="../media/image23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49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11" Type="http://schemas.openxmlformats.org/officeDocument/2006/relationships/image" Target="../media/image213.pn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7.png"/><Relationship Id="rId18" Type="http://schemas.openxmlformats.org/officeDocument/2006/relationships/image" Target="../media/image272.png"/><Relationship Id="rId26" Type="http://schemas.openxmlformats.org/officeDocument/2006/relationships/image" Target="../media/image241.png"/><Relationship Id="rId39" Type="http://schemas.openxmlformats.org/officeDocument/2006/relationships/image" Target="../media/image292.png"/><Relationship Id="rId21" Type="http://schemas.openxmlformats.org/officeDocument/2006/relationships/image" Target="../media/image275.png"/><Relationship Id="rId34" Type="http://schemas.openxmlformats.org/officeDocument/2006/relationships/image" Target="../media/image287.png"/><Relationship Id="rId42" Type="http://schemas.openxmlformats.org/officeDocument/2006/relationships/image" Target="../media/image295.png"/><Relationship Id="rId7" Type="http://schemas.openxmlformats.org/officeDocument/2006/relationships/image" Target="../media/image261.png"/><Relationship Id="rId2" Type="http://schemas.openxmlformats.org/officeDocument/2006/relationships/image" Target="../media/image256.png"/><Relationship Id="rId16" Type="http://schemas.openxmlformats.org/officeDocument/2006/relationships/image" Target="../media/image270.png"/><Relationship Id="rId29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24" Type="http://schemas.openxmlformats.org/officeDocument/2006/relationships/image" Target="../media/image278.png"/><Relationship Id="rId32" Type="http://schemas.openxmlformats.org/officeDocument/2006/relationships/image" Target="../media/image285.png"/><Relationship Id="rId37" Type="http://schemas.openxmlformats.org/officeDocument/2006/relationships/image" Target="../media/image290.png"/><Relationship Id="rId40" Type="http://schemas.openxmlformats.org/officeDocument/2006/relationships/image" Target="../media/image293.png"/><Relationship Id="rId45" Type="http://schemas.openxmlformats.org/officeDocument/2006/relationships/image" Target="../media/image298.png"/><Relationship Id="rId5" Type="http://schemas.openxmlformats.org/officeDocument/2006/relationships/image" Target="../media/image259.png"/><Relationship Id="rId15" Type="http://schemas.openxmlformats.org/officeDocument/2006/relationships/image" Target="../media/image269.png"/><Relationship Id="rId23" Type="http://schemas.openxmlformats.org/officeDocument/2006/relationships/image" Target="../media/image277.png"/><Relationship Id="rId28" Type="http://schemas.openxmlformats.org/officeDocument/2006/relationships/image" Target="../media/image281.png"/><Relationship Id="rId36" Type="http://schemas.openxmlformats.org/officeDocument/2006/relationships/image" Target="../media/image289.png"/><Relationship Id="rId10" Type="http://schemas.openxmlformats.org/officeDocument/2006/relationships/image" Target="../media/image264.png"/><Relationship Id="rId19" Type="http://schemas.openxmlformats.org/officeDocument/2006/relationships/image" Target="../media/image273.png"/><Relationship Id="rId31" Type="http://schemas.openxmlformats.org/officeDocument/2006/relationships/image" Target="../media/image284.png"/><Relationship Id="rId44" Type="http://schemas.openxmlformats.org/officeDocument/2006/relationships/image" Target="../media/image297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Relationship Id="rId22" Type="http://schemas.openxmlformats.org/officeDocument/2006/relationships/image" Target="../media/image276.png"/><Relationship Id="rId27" Type="http://schemas.openxmlformats.org/officeDocument/2006/relationships/image" Target="../media/image280.png"/><Relationship Id="rId30" Type="http://schemas.openxmlformats.org/officeDocument/2006/relationships/image" Target="../media/image283.png"/><Relationship Id="rId35" Type="http://schemas.openxmlformats.org/officeDocument/2006/relationships/image" Target="../media/image288.png"/><Relationship Id="rId43" Type="http://schemas.openxmlformats.org/officeDocument/2006/relationships/image" Target="../media/image296.png"/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12" Type="http://schemas.openxmlformats.org/officeDocument/2006/relationships/image" Target="../media/image266.png"/><Relationship Id="rId17" Type="http://schemas.openxmlformats.org/officeDocument/2006/relationships/image" Target="../media/image271.png"/><Relationship Id="rId25" Type="http://schemas.openxmlformats.org/officeDocument/2006/relationships/image" Target="../media/image279.png"/><Relationship Id="rId33" Type="http://schemas.openxmlformats.org/officeDocument/2006/relationships/image" Target="../media/image286.png"/><Relationship Id="rId38" Type="http://schemas.openxmlformats.org/officeDocument/2006/relationships/image" Target="../media/image291.png"/><Relationship Id="rId46" Type="http://schemas.openxmlformats.org/officeDocument/2006/relationships/image" Target="../media/image299.png"/><Relationship Id="rId20" Type="http://schemas.openxmlformats.org/officeDocument/2006/relationships/image" Target="../media/image274.png"/><Relationship Id="rId41" Type="http://schemas.openxmlformats.org/officeDocument/2006/relationships/image" Target="../media/image2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png"/><Relationship Id="rId18" Type="http://schemas.openxmlformats.org/officeDocument/2006/relationships/image" Target="../media/image31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17" Type="http://schemas.openxmlformats.org/officeDocument/2006/relationships/image" Target="../media/image315.png"/><Relationship Id="rId2" Type="http://schemas.openxmlformats.org/officeDocument/2006/relationships/image" Target="../media/image300.png"/><Relationship Id="rId16" Type="http://schemas.openxmlformats.org/officeDocument/2006/relationships/image" Target="../media/image3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303.png"/><Relationship Id="rId15" Type="http://schemas.openxmlformats.org/officeDocument/2006/relationships/image" Target="../media/image313.png"/><Relationship Id="rId10" Type="http://schemas.openxmlformats.org/officeDocument/2006/relationships/image" Target="../media/image308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Relationship Id="rId14" Type="http://schemas.openxmlformats.org/officeDocument/2006/relationships/image" Target="../media/image31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13" Type="http://schemas.openxmlformats.org/officeDocument/2006/relationships/image" Target="../media/image324.png"/><Relationship Id="rId18" Type="http://schemas.openxmlformats.org/officeDocument/2006/relationships/image" Target="../media/image329.png"/><Relationship Id="rId3" Type="http://schemas.openxmlformats.org/officeDocument/2006/relationships/image" Target="../media/image241.png"/><Relationship Id="rId21" Type="http://schemas.openxmlformats.org/officeDocument/2006/relationships/image" Target="../media/image332.png"/><Relationship Id="rId7" Type="http://schemas.openxmlformats.org/officeDocument/2006/relationships/image" Target="../media/image318.png"/><Relationship Id="rId12" Type="http://schemas.openxmlformats.org/officeDocument/2006/relationships/image" Target="../media/image323.png"/><Relationship Id="rId17" Type="http://schemas.openxmlformats.org/officeDocument/2006/relationships/image" Target="../media/image328.png"/><Relationship Id="rId2" Type="http://schemas.openxmlformats.org/officeDocument/2006/relationships/image" Target="../media/image279.png"/><Relationship Id="rId16" Type="http://schemas.openxmlformats.org/officeDocument/2006/relationships/image" Target="../media/image327.png"/><Relationship Id="rId20" Type="http://schemas.openxmlformats.org/officeDocument/2006/relationships/image" Target="../media/image3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5" Type="http://schemas.openxmlformats.org/officeDocument/2006/relationships/image" Target="../media/image281.png"/><Relationship Id="rId15" Type="http://schemas.openxmlformats.org/officeDocument/2006/relationships/image" Target="../media/image326.png"/><Relationship Id="rId10" Type="http://schemas.openxmlformats.org/officeDocument/2006/relationships/image" Target="../media/image321.png"/><Relationship Id="rId19" Type="http://schemas.openxmlformats.org/officeDocument/2006/relationships/image" Target="../media/image330.png"/><Relationship Id="rId4" Type="http://schemas.openxmlformats.org/officeDocument/2006/relationships/image" Target="../media/image280.png"/><Relationship Id="rId9" Type="http://schemas.openxmlformats.org/officeDocument/2006/relationships/image" Target="../media/image320.png"/><Relationship Id="rId14" Type="http://schemas.openxmlformats.org/officeDocument/2006/relationships/image" Target="../media/image32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13" Type="http://schemas.openxmlformats.org/officeDocument/2006/relationships/image" Target="../media/image342.png"/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12" Type="http://schemas.openxmlformats.org/officeDocument/2006/relationships/image" Target="../media/image341.png"/><Relationship Id="rId17" Type="http://schemas.openxmlformats.org/officeDocument/2006/relationships/image" Target="../media/image346.png"/><Relationship Id="rId2" Type="http://schemas.openxmlformats.org/officeDocument/2006/relationships/image" Target="../media/image333.png"/><Relationship Id="rId16" Type="http://schemas.openxmlformats.org/officeDocument/2006/relationships/image" Target="../media/image3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7.png"/><Relationship Id="rId11" Type="http://schemas.openxmlformats.org/officeDocument/2006/relationships/image" Target="../media/image281.png"/><Relationship Id="rId5" Type="http://schemas.openxmlformats.org/officeDocument/2006/relationships/image" Target="../media/image336.png"/><Relationship Id="rId15" Type="http://schemas.openxmlformats.org/officeDocument/2006/relationships/image" Target="../media/image344.png"/><Relationship Id="rId10" Type="http://schemas.openxmlformats.org/officeDocument/2006/relationships/image" Target="../media/image280.png"/><Relationship Id="rId4" Type="http://schemas.openxmlformats.org/officeDocument/2006/relationships/image" Target="../media/image335.png"/><Relationship Id="rId9" Type="http://schemas.openxmlformats.org/officeDocument/2006/relationships/image" Target="../media/image340.png"/><Relationship Id="rId14" Type="http://schemas.openxmlformats.org/officeDocument/2006/relationships/image" Target="../media/image34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48.png"/><Relationship Id="rId7" Type="http://schemas.openxmlformats.org/officeDocument/2006/relationships/image" Target="../media/image351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3.png"/><Relationship Id="rId18" Type="http://schemas.openxmlformats.org/officeDocument/2006/relationships/image" Target="../media/image368.png"/><Relationship Id="rId26" Type="http://schemas.openxmlformats.org/officeDocument/2006/relationships/image" Target="../media/image376.png"/><Relationship Id="rId39" Type="http://schemas.openxmlformats.org/officeDocument/2006/relationships/image" Target="../media/image343.png"/><Relationship Id="rId21" Type="http://schemas.openxmlformats.org/officeDocument/2006/relationships/image" Target="../media/image371.png"/><Relationship Id="rId34" Type="http://schemas.openxmlformats.org/officeDocument/2006/relationships/image" Target="../media/image384.png"/><Relationship Id="rId42" Type="http://schemas.openxmlformats.org/officeDocument/2006/relationships/image" Target="../media/image391.png"/><Relationship Id="rId7" Type="http://schemas.openxmlformats.org/officeDocument/2006/relationships/image" Target="../media/image357.png"/><Relationship Id="rId2" Type="http://schemas.openxmlformats.org/officeDocument/2006/relationships/image" Target="../media/image352.png"/><Relationship Id="rId16" Type="http://schemas.openxmlformats.org/officeDocument/2006/relationships/image" Target="../media/image366.png"/><Relationship Id="rId20" Type="http://schemas.openxmlformats.org/officeDocument/2006/relationships/image" Target="../media/image370.png"/><Relationship Id="rId29" Type="http://schemas.openxmlformats.org/officeDocument/2006/relationships/image" Target="../media/image379.png"/><Relationship Id="rId41" Type="http://schemas.openxmlformats.org/officeDocument/2006/relationships/image" Target="../media/image3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24" Type="http://schemas.openxmlformats.org/officeDocument/2006/relationships/image" Target="../media/image374.png"/><Relationship Id="rId32" Type="http://schemas.openxmlformats.org/officeDocument/2006/relationships/image" Target="../media/image382.png"/><Relationship Id="rId37" Type="http://schemas.openxmlformats.org/officeDocument/2006/relationships/image" Target="../media/image387.png"/><Relationship Id="rId40" Type="http://schemas.openxmlformats.org/officeDocument/2006/relationships/image" Target="../media/image389.png"/><Relationship Id="rId5" Type="http://schemas.openxmlformats.org/officeDocument/2006/relationships/image" Target="../media/image355.png"/><Relationship Id="rId15" Type="http://schemas.openxmlformats.org/officeDocument/2006/relationships/image" Target="../media/image365.png"/><Relationship Id="rId23" Type="http://schemas.openxmlformats.org/officeDocument/2006/relationships/image" Target="../media/image373.png"/><Relationship Id="rId28" Type="http://schemas.openxmlformats.org/officeDocument/2006/relationships/image" Target="../media/image378.png"/><Relationship Id="rId36" Type="http://schemas.openxmlformats.org/officeDocument/2006/relationships/image" Target="../media/image386.png"/><Relationship Id="rId10" Type="http://schemas.openxmlformats.org/officeDocument/2006/relationships/image" Target="../media/image360.png"/><Relationship Id="rId19" Type="http://schemas.openxmlformats.org/officeDocument/2006/relationships/image" Target="../media/image369.png"/><Relationship Id="rId31" Type="http://schemas.openxmlformats.org/officeDocument/2006/relationships/image" Target="../media/image381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Relationship Id="rId22" Type="http://schemas.openxmlformats.org/officeDocument/2006/relationships/image" Target="../media/image372.png"/><Relationship Id="rId27" Type="http://schemas.openxmlformats.org/officeDocument/2006/relationships/image" Target="../media/image377.png"/><Relationship Id="rId30" Type="http://schemas.openxmlformats.org/officeDocument/2006/relationships/image" Target="../media/image380.png"/><Relationship Id="rId35" Type="http://schemas.openxmlformats.org/officeDocument/2006/relationships/image" Target="../media/image385.png"/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12" Type="http://schemas.openxmlformats.org/officeDocument/2006/relationships/image" Target="../media/image362.png"/><Relationship Id="rId17" Type="http://schemas.openxmlformats.org/officeDocument/2006/relationships/image" Target="../media/image367.png"/><Relationship Id="rId25" Type="http://schemas.openxmlformats.org/officeDocument/2006/relationships/image" Target="../media/image375.png"/><Relationship Id="rId33" Type="http://schemas.openxmlformats.org/officeDocument/2006/relationships/image" Target="../media/image383.png"/><Relationship Id="rId38" Type="http://schemas.openxmlformats.org/officeDocument/2006/relationships/image" Target="../media/image3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6.png"/><Relationship Id="rId5" Type="http://schemas.openxmlformats.org/officeDocument/2006/relationships/image" Target="../media/image344.png"/><Relationship Id="rId4" Type="http://schemas.openxmlformats.org/officeDocument/2006/relationships/image" Target="../media/image345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5.png"/><Relationship Id="rId18" Type="http://schemas.openxmlformats.org/officeDocument/2006/relationships/image" Target="../media/image409.png"/><Relationship Id="rId26" Type="http://schemas.openxmlformats.org/officeDocument/2006/relationships/image" Target="../media/image345.png"/><Relationship Id="rId39" Type="http://schemas.openxmlformats.org/officeDocument/2006/relationships/image" Target="../media/image428.png"/><Relationship Id="rId21" Type="http://schemas.openxmlformats.org/officeDocument/2006/relationships/image" Target="../media/image412.png"/><Relationship Id="rId34" Type="http://schemas.openxmlformats.org/officeDocument/2006/relationships/image" Target="../media/image424.png"/><Relationship Id="rId7" Type="http://schemas.openxmlformats.org/officeDocument/2006/relationships/image" Target="../media/image399.png"/><Relationship Id="rId2" Type="http://schemas.openxmlformats.org/officeDocument/2006/relationships/image" Target="../media/image394.png"/><Relationship Id="rId16" Type="http://schemas.openxmlformats.org/officeDocument/2006/relationships/image" Target="../media/image407.png"/><Relationship Id="rId20" Type="http://schemas.openxmlformats.org/officeDocument/2006/relationships/image" Target="../media/image411.png"/><Relationship Id="rId29" Type="http://schemas.openxmlformats.org/officeDocument/2006/relationships/image" Target="../media/image419.png"/><Relationship Id="rId41" Type="http://schemas.openxmlformats.org/officeDocument/2006/relationships/image" Target="../media/image4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8.png"/><Relationship Id="rId11" Type="http://schemas.openxmlformats.org/officeDocument/2006/relationships/image" Target="../media/image403.png"/><Relationship Id="rId24" Type="http://schemas.openxmlformats.org/officeDocument/2006/relationships/image" Target="../media/image415.png"/><Relationship Id="rId32" Type="http://schemas.openxmlformats.org/officeDocument/2006/relationships/image" Target="../media/image422.png"/><Relationship Id="rId37" Type="http://schemas.openxmlformats.org/officeDocument/2006/relationships/image" Target="../media/image346.png"/><Relationship Id="rId40" Type="http://schemas.openxmlformats.org/officeDocument/2006/relationships/image" Target="../media/image429.png"/><Relationship Id="rId5" Type="http://schemas.openxmlformats.org/officeDocument/2006/relationships/image" Target="../media/image397.png"/><Relationship Id="rId15" Type="http://schemas.openxmlformats.org/officeDocument/2006/relationships/image" Target="../media/image344.png"/><Relationship Id="rId23" Type="http://schemas.openxmlformats.org/officeDocument/2006/relationships/image" Target="../media/image414.png"/><Relationship Id="rId28" Type="http://schemas.openxmlformats.org/officeDocument/2006/relationships/image" Target="../media/image418.png"/><Relationship Id="rId36" Type="http://schemas.openxmlformats.org/officeDocument/2006/relationships/image" Target="../media/image426.png"/><Relationship Id="rId10" Type="http://schemas.openxmlformats.org/officeDocument/2006/relationships/image" Target="../media/image402.png"/><Relationship Id="rId19" Type="http://schemas.openxmlformats.org/officeDocument/2006/relationships/image" Target="../media/image410.png"/><Relationship Id="rId31" Type="http://schemas.openxmlformats.org/officeDocument/2006/relationships/image" Target="../media/image421.png"/><Relationship Id="rId4" Type="http://schemas.openxmlformats.org/officeDocument/2006/relationships/image" Target="../media/image396.png"/><Relationship Id="rId9" Type="http://schemas.openxmlformats.org/officeDocument/2006/relationships/image" Target="../media/image401.png"/><Relationship Id="rId14" Type="http://schemas.openxmlformats.org/officeDocument/2006/relationships/image" Target="../media/image406.png"/><Relationship Id="rId22" Type="http://schemas.openxmlformats.org/officeDocument/2006/relationships/image" Target="../media/image413.png"/><Relationship Id="rId27" Type="http://schemas.openxmlformats.org/officeDocument/2006/relationships/image" Target="../media/image417.png"/><Relationship Id="rId30" Type="http://schemas.openxmlformats.org/officeDocument/2006/relationships/image" Target="../media/image420.png"/><Relationship Id="rId35" Type="http://schemas.openxmlformats.org/officeDocument/2006/relationships/image" Target="../media/image425.png"/><Relationship Id="rId8" Type="http://schemas.openxmlformats.org/officeDocument/2006/relationships/image" Target="../media/image400.png"/><Relationship Id="rId3" Type="http://schemas.openxmlformats.org/officeDocument/2006/relationships/image" Target="../media/image395.png"/><Relationship Id="rId12" Type="http://schemas.openxmlformats.org/officeDocument/2006/relationships/image" Target="../media/image404.png"/><Relationship Id="rId17" Type="http://schemas.openxmlformats.org/officeDocument/2006/relationships/image" Target="../media/image408.png"/><Relationship Id="rId25" Type="http://schemas.openxmlformats.org/officeDocument/2006/relationships/image" Target="../media/image416.png"/><Relationship Id="rId33" Type="http://schemas.openxmlformats.org/officeDocument/2006/relationships/image" Target="../media/image423.png"/><Relationship Id="rId38" Type="http://schemas.openxmlformats.org/officeDocument/2006/relationships/image" Target="../media/image42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3" Type="http://schemas.openxmlformats.org/officeDocument/2006/relationships/image" Target="../media/image432.png"/><Relationship Id="rId7" Type="http://schemas.openxmlformats.org/officeDocument/2006/relationships/image" Target="../media/image435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4.png"/><Relationship Id="rId5" Type="http://schemas.openxmlformats.org/officeDocument/2006/relationships/image" Target="../media/image339.png"/><Relationship Id="rId4" Type="http://schemas.openxmlformats.org/officeDocument/2006/relationships/image" Target="../media/image433.png"/><Relationship Id="rId9" Type="http://schemas.openxmlformats.org/officeDocument/2006/relationships/image" Target="../media/image3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42.png"/><Relationship Id="rId7" Type="http://schemas.openxmlformats.org/officeDocument/2006/relationships/image" Target="../media/image338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Relationship Id="rId9" Type="http://schemas.openxmlformats.org/officeDocument/2006/relationships/image" Target="../media/image4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449.png"/><Relationship Id="rId7" Type="http://schemas.openxmlformats.org/officeDocument/2006/relationships/image" Target="../media/image453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2.png"/><Relationship Id="rId11" Type="http://schemas.openxmlformats.org/officeDocument/2006/relationships/image" Target="../media/image457.png"/><Relationship Id="rId5" Type="http://schemas.openxmlformats.org/officeDocument/2006/relationships/image" Target="../media/image451.png"/><Relationship Id="rId10" Type="http://schemas.openxmlformats.org/officeDocument/2006/relationships/image" Target="../media/image456.png"/><Relationship Id="rId4" Type="http://schemas.openxmlformats.org/officeDocument/2006/relationships/image" Target="../media/image450.png"/><Relationship Id="rId9" Type="http://schemas.openxmlformats.org/officeDocument/2006/relationships/image" Target="../media/image45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247.png"/><Relationship Id="rId7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2.png"/><Relationship Id="rId5" Type="http://schemas.openxmlformats.org/officeDocument/2006/relationships/image" Target="../media/image315.png"/><Relationship Id="rId4" Type="http://schemas.openxmlformats.org/officeDocument/2006/relationships/image" Target="../media/image2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4.png"/><Relationship Id="rId5" Type="http://schemas.openxmlformats.org/officeDocument/2006/relationships/image" Target="../media/image463.png"/><Relationship Id="rId4" Type="http://schemas.openxmlformats.org/officeDocument/2006/relationships/image" Target="../media/image46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0.png"/><Relationship Id="rId4" Type="http://schemas.openxmlformats.org/officeDocument/2006/relationships/image" Target="../media/image46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png"/><Relationship Id="rId3" Type="http://schemas.openxmlformats.org/officeDocument/2006/relationships/image" Target="../media/image471.png"/><Relationship Id="rId7" Type="http://schemas.openxmlformats.org/officeDocument/2006/relationships/image" Target="../media/image47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4.png"/><Relationship Id="rId5" Type="http://schemas.openxmlformats.org/officeDocument/2006/relationships/image" Target="../media/image473.png"/><Relationship Id="rId4" Type="http://schemas.openxmlformats.org/officeDocument/2006/relationships/image" Target="../media/image472.png"/><Relationship Id="rId9" Type="http://schemas.openxmlformats.org/officeDocument/2006/relationships/image" Target="../media/image5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3" Type="http://schemas.openxmlformats.org/officeDocument/2006/relationships/image" Target="../media/image480.png"/><Relationship Id="rId7" Type="http://schemas.openxmlformats.org/officeDocument/2006/relationships/image" Target="../media/image483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82.png"/><Relationship Id="rId10" Type="http://schemas.openxmlformats.org/officeDocument/2006/relationships/image" Target="../media/image486.png"/><Relationship Id="rId4" Type="http://schemas.openxmlformats.org/officeDocument/2006/relationships/image" Target="../media/image481.png"/><Relationship Id="rId9" Type="http://schemas.openxmlformats.org/officeDocument/2006/relationships/image" Target="../media/image48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1.png"/><Relationship Id="rId5" Type="http://schemas.openxmlformats.org/officeDocument/2006/relationships/image" Target="../media/image490.png"/><Relationship Id="rId4" Type="http://schemas.openxmlformats.org/officeDocument/2006/relationships/image" Target="../media/image48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080138" y="23668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57" y="2991615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76" y="310245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3202173" y="12156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6096000" y="123046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-5.47911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23382" y="123046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-5.48327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897A0A-2A44-6EF1-7CEE-B171A8751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82" y="4348716"/>
            <a:ext cx="2422734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B0B29C-4A42-3791-9DD5-0695D109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60" y="1903127"/>
            <a:ext cx="2422734" cy="2387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BBD0E1-DB22-5697-5B97-E8BFC185F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954" y="1674931"/>
            <a:ext cx="2387600" cy="267378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16E0823-DE86-B3C3-2409-A835E5476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218" y="4627386"/>
            <a:ext cx="2500575" cy="210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8161AD-49C7-E92A-D3C9-C39BA48E0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694" y="1943084"/>
            <a:ext cx="2494704" cy="2684302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0AE6B76-04E4-B6AB-D973-EE94FEBA1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933" y="4544853"/>
            <a:ext cx="1976855" cy="231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2691509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5585336" y="1193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-8.18465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8366618" y="11818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-8.18755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851" y="4422660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546" y="1735070"/>
            <a:ext cx="2229161" cy="2448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EBC21-F50A-82A6-4917-A55AEBCDA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469" y="1763648"/>
            <a:ext cx="2465974" cy="233569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E69418-3FF4-1DDE-FAD1-692554204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30" y="4422660"/>
            <a:ext cx="2231513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295" y="1735070"/>
            <a:ext cx="2465974" cy="263429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32E85B-F11B-F982-E9B7-5974CC7F6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809" y="4422660"/>
            <a:ext cx="18927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691509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5549043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8087977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69" y="1495747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73" y="1495747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949" y="1495747"/>
            <a:ext cx="2429214" cy="279121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78" y="5362253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569" y="4035580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55" y="1178767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85455</TotalTime>
  <Words>1589</Words>
  <Application>Microsoft Office PowerPoint</Application>
  <PresentationFormat>Widescreen</PresentationFormat>
  <Paragraphs>363</Paragraphs>
  <Slides>87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a15s5e3 - TERRAN</vt:lpstr>
      <vt:lpstr>a15s1e2 - TERRAN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a25s010</vt:lpstr>
      <vt:lpstr>a25s015</vt:lpstr>
      <vt:lpstr>a25s020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376</cp:revision>
  <dcterms:created xsi:type="dcterms:W3CDTF">2023-07-26T17:49:20Z</dcterms:created>
  <dcterms:modified xsi:type="dcterms:W3CDTF">2025-06-10T01:07:21Z</dcterms:modified>
</cp:coreProperties>
</file>